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95400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When the computer is switched on, a copy of boot program is brought from ROM </a:t>
            </a:r>
            <a:r>
              <a:rPr lang="en-US" sz="2800" dirty="0" smtClean="0"/>
              <a:t>into the </a:t>
            </a:r>
            <a:r>
              <a:rPr lang="en-US" sz="2800" dirty="0" smtClean="0"/>
              <a:t>main memory. This process is called booting</a:t>
            </a:r>
            <a:r>
              <a:rPr lang="en-US" sz="28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 smtClean="0"/>
              <a:t>The CPU first runs a jump </a:t>
            </a:r>
            <a:r>
              <a:rPr lang="en-US" sz="2800" dirty="0" smtClean="0"/>
              <a:t>instruction that </a:t>
            </a:r>
            <a:r>
              <a:rPr lang="en-US" sz="2800" dirty="0" smtClean="0"/>
              <a:t>transfers to BIOS (Basic Input output System) and it starts executing</a:t>
            </a:r>
            <a:r>
              <a:rPr lang="en-US" sz="28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 smtClean="0"/>
              <a:t>The </a:t>
            </a:r>
            <a:r>
              <a:rPr lang="en-US" sz="2800" dirty="0" smtClean="0"/>
              <a:t>BIOS conducts </a:t>
            </a:r>
            <a:r>
              <a:rPr lang="en-US" sz="2800" dirty="0" smtClean="0"/>
              <a:t>a series of self diagnostic tests called POST (Power On Self Test). </a:t>
            </a:r>
            <a:endParaRPr lang="en-US" sz="28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These tests include </a:t>
            </a:r>
            <a:r>
              <a:rPr lang="en-US" sz="2800" dirty="0" smtClean="0"/>
              <a:t>memory tests, configuring and starting video circuitry, configuring the system’s</a:t>
            </a:r>
          </a:p>
          <a:p>
            <a:pPr algn="just"/>
            <a:r>
              <a:rPr lang="en-US" sz="2800" dirty="0" smtClean="0"/>
              <a:t>hardware and checking other devices that help to function the computer properly</a:t>
            </a:r>
            <a:r>
              <a:rPr lang="en-US" sz="2800" dirty="0" smtClean="0"/>
              <a:t>.</a:t>
            </a:r>
            <a:endParaRPr lang="en-US" sz="2800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152400"/>
            <a:ext cx="8153400" cy="8382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4000" b="1" dirty="0" smtClean="0"/>
              <a:t>CHAPTER -</a:t>
            </a:r>
            <a:r>
              <a:rPr lang="en-US" sz="4000" b="1" dirty="0" smtClean="0"/>
              <a:t>1      Concept </a:t>
            </a:r>
            <a:r>
              <a:rPr lang="en-US" sz="4000" b="1" dirty="0" smtClean="0"/>
              <a:t>of Booting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95400"/>
            <a:ext cx="8077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The execution </a:t>
            </a:r>
            <a:r>
              <a:rPr lang="en-US" sz="2800" dirty="0" smtClean="0"/>
              <a:t>is then </a:t>
            </a:r>
            <a:r>
              <a:rPr lang="en-US" sz="2800" dirty="0" smtClean="0"/>
              <a:t>transferred to the Boot Strap Loader program on the boot sector which loads and</a:t>
            </a:r>
          </a:p>
          <a:p>
            <a:pPr algn="just"/>
            <a:r>
              <a:rPr lang="en-US" sz="2800" dirty="0" smtClean="0"/>
              <a:t>executes the operating system</a:t>
            </a:r>
            <a:r>
              <a:rPr lang="en-US" sz="28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If </a:t>
            </a:r>
            <a:r>
              <a:rPr lang="en-US" sz="2800" dirty="0" smtClean="0"/>
              <a:t>the boot sector is on the hard drive then it will have </a:t>
            </a:r>
            <a:r>
              <a:rPr lang="en-US" sz="2800" dirty="0" smtClean="0"/>
              <a:t>a Master </a:t>
            </a:r>
            <a:r>
              <a:rPr lang="en-US" sz="2800" dirty="0" smtClean="0"/>
              <a:t>Boot record (MBR) which checks the partition table for active partition. </a:t>
            </a:r>
            <a:endParaRPr lang="en-US" sz="28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If </a:t>
            </a:r>
            <a:r>
              <a:rPr lang="en-US" sz="2800" dirty="0" smtClean="0"/>
              <a:t>found</a:t>
            </a:r>
            <a:r>
              <a:rPr lang="en-US" sz="2800" dirty="0" smtClean="0"/>
              <a:t>, the </a:t>
            </a:r>
            <a:r>
              <a:rPr lang="en-US" sz="2800" dirty="0" smtClean="0"/>
              <a:t>MBR loads that partition’s boot sector and executes it.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Booting Process is of two </a:t>
            </a:r>
            <a:r>
              <a:rPr lang="en-US" sz="2800" dirty="0" smtClean="0"/>
              <a:t>types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 Warm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Cold</a:t>
            </a:r>
            <a:endParaRPr lang="en-US" sz="2800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152400"/>
            <a:ext cx="8153400" cy="8382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4000" b="1" dirty="0" smtClean="0"/>
              <a:t>CHAPTER -</a:t>
            </a:r>
            <a:r>
              <a:rPr lang="en-US" sz="4000" b="1" dirty="0" smtClean="0"/>
              <a:t>1      Concept </a:t>
            </a:r>
            <a:r>
              <a:rPr lang="en-US" sz="4000" b="1" dirty="0" smtClean="0"/>
              <a:t>of Booting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95400"/>
            <a:ext cx="8077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Cold Booting: </a:t>
            </a:r>
            <a:endParaRPr lang="en-US" sz="2800" b="1" dirty="0" smtClean="0"/>
          </a:p>
          <a:p>
            <a:endParaRPr lang="en-US" sz="2800" b="1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When </a:t>
            </a:r>
            <a:r>
              <a:rPr lang="en-US" sz="2800" dirty="0" smtClean="0"/>
              <a:t>the system starts from initial state i.e. it is switched on, we call </a:t>
            </a:r>
            <a:r>
              <a:rPr lang="en-US" sz="2800" dirty="0" smtClean="0"/>
              <a:t>it cold </a:t>
            </a:r>
            <a:r>
              <a:rPr lang="en-US" sz="2800" dirty="0" smtClean="0"/>
              <a:t>booting or Hard Booting</a:t>
            </a:r>
            <a:r>
              <a:rPr lang="en-US" sz="28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endParaRPr lang="en-US" sz="28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When </a:t>
            </a:r>
            <a:r>
              <a:rPr lang="en-US" sz="2800" dirty="0" smtClean="0"/>
              <a:t>the user presses the Power button, the </a:t>
            </a:r>
            <a:r>
              <a:rPr lang="en-US" sz="2800" dirty="0" smtClean="0"/>
              <a:t>instructions are </a:t>
            </a:r>
            <a:r>
              <a:rPr lang="en-US" sz="2800" dirty="0" smtClean="0"/>
              <a:t>read from the ROM to initiate the booting process.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152400"/>
            <a:ext cx="8153400" cy="8382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4000" b="1" dirty="0" smtClean="0"/>
              <a:t>CHAPTER -</a:t>
            </a:r>
            <a:r>
              <a:rPr lang="en-US" sz="4000" b="1" dirty="0" smtClean="0"/>
              <a:t>1      Concept </a:t>
            </a:r>
            <a:r>
              <a:rPr lang="en-US" sz="4000" b="1" dirty="0" smtClean="0"/>
              <a:t>of Booting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95400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Warm Booting: </a:t>
            </a:r>
            <a:endParaRPr lang="en-US" sz="2800" b="1" dirty="0" smtClean="0"/>
          </a:p>
          <a:p>
            <a:endParaRPr lang="en-US" sz="2800" b="1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When </a:t>
            </a:r>
            <a:r>
              <a:rPr lang="en-US" sz="2800" dirty="0" smtClean="0"/>
              <a:t>the system restarts or when Reset button is pressed, we call </a:t>
            </a:r>
            <a:r>
              <a:rPr lang="en-US" sz="2800" dirty="0" smtClean="0"/>
              <a:t>it Warm </a:t>
            </a:r>
            <a:r>
              <a:rPr lang="en-US" sz="2800" dirty="0" smtClean="0"/>
              <a:t>Booting or Soft Booting. </a:t>
            </a:r>
            <a:endParaRPr lang="en-US" sz="2800" dirty="0" smtClean="0"/>
          </a:p>
          <a:p>
            <a:pPr algn="just">
              <a:buFont typeface="Wingdings" pitchFamily="2" charset="2"/>
              <a:buChar char="Ø"/>
            </a:pPr>
            <a:endParaRPr lang="en-US" sz="28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The </a:t>
            </a:r>
            <a:r>
              <a:rPr lang="en-US" sz="2800" dirty="0" smtClean="0"/>
              <a:t>system does not start from initial state and so </a:t>
            </a:r>
            <a:r>
              <a:rPr lang="en-US" sz="2800" dirty="0" smtClean="0"/>
              <a:t>all diagnostic </a:t>
            </a:r>
            <a:r>
              <a:rPr lang="en-US" sz="2800" dirty="0" smtClean="0"/>
              <a:t>tests need not be carried out in this case</a:t>
            </a:r>
            <a:r>
              <a:rPr lang="en-US" sz="28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endParaRPr lang="en-US" sz="28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 smtClean="0"/>
              <a:t>There are chances of data loss </a:t>
            </a:r>
            <a:r>
              <a:rPr lang="en-US" sz="2800" dirty="0" smtClean="0"/>
              <a:t>and system </a:t>
            </a:r>
            <a:r>
              <a:rPr lang="en-US" sz="2800" dirty="0" smtClean="0"/>
              <a:t>damage as the data might not have been stored properly.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152400"/>
            <a:ext cx="8153400" cy="8382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4000" b="1" dirty="0" smtClean="0"/>
              <a:t>CHAPTER -</a:t>
            </a:r>
            <a:r>
              <a:rPr lang="en-US" sz="4000" b="1" dirty="0" smtClean="0"/>
              <a:t>1      Concept </a:t>
            </a:r>
            <a:r>
              <a:rPr lang="en-US" sz="4000" b="1" dirty="0" smtClean="0"/>
              <a:t>of Booting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r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</TotalTime>
  <Words>307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Trek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staff</dc:creator>
  <cp:lastModifiedBy>staff</cp:lastModifiedBy>
  <cp:revision>23</cp:revision>
  <dcterms:created xsi:type="dcterms:W3CDTF">2006-08-16T00:00:00Z</dcterms:created>
  <dcterms:modified xsi:type="dcterms:W3CDTF">2019-06-24T03:37:05Z</dcterms:modified>
</cp:coreProperties>
</file>